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1.pxfuel.com/preview/792/928/6/courtroom-benches-seats-law.jpg" TargetMode="External"/><Relationship Id="rId3" Type="http://schemas.openxmlformats.org/officeDocument/2006/relationships/hyperlink" Target="https://www.pxfuel.com/terms-of-u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brown wooden chairs, courtroom, benches, seats, law, justice, lighting, wood, wooden, inside</a:t>
            </a:r>
            <a:r>
              <a:rPr lang="en"/>
              <a:t>” from Pxfuel are licensed under the Pxfuel </a:t>
            </a:r>
            <a:r>
              <a:rPr lang="en" u="sng">
                <a:solidFill>
                  <a:schemeClr val="hlink"/>
                </a:solidFill>
                <a:hlinkClick r:id="rId3"/>
              </a:rPr>
              <a:t>Terms of Use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44150" y="3667525"/>
            <a:ext cx="8855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this a picture of?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branch of government is this picture associated with?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these rooms used for?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 would be some of the key people you might find in this place?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2425" y="4774500"/>
            <a:ext cx="724625" cy="28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22301" y="130050"/>
            <a:ext cx="4699399" cy="35374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